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6" r:id="rId1"/>
  </p:sldMasterIdLst>
  <p:sldIdLst>
    <p:sldId id="256" r:id="rId2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62" d="100"/>
          <a:sy n="62" d="100"/>
        </p:scale>
        <p:origin x="97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IA ROSA GONZALEZ GARCIA" userId="ab22e663-2fbb-4513-8ae4-adda36c31326" providerId="ADAL" clId="{6FB45C71-08AC-4B0B-A315-E2C9F685C46A}"/>
    <pc:docChg chg="modSld">
      <pc:chgData name="MARIA ROSA GONZALEZ GARCIA" userId="ab22e663-2fbb-4513-8ae4-adda36c31326" providerId="ADAL" clId="{6FB45C71-08AC-4B0B-A315-E2C9F685C46A}" dt="2026-04-07T17:37:50.302" v="0" actId="14100"/>
      <pc:docMkLst>
        <pc:docMk/>
      </pc:docMkLst>
      <pc:sldChg chg="modSp mod">
        <pc:chgData name="MARIA ROSA GONZALEZ GARCIA" userId="ab22e663-2fbb-4513-8ae4-adda36c31326" providerId="ADAL" clId="{6FB45C71-08AC-4B0B-A315-E2C9F685C46A}" dt="2026-04-07T17:37:50.302" v="0" actId="14100"/>
        <pc:sldMkLst>
          <pc:docMk/>
          <pc:sldMk cId="2195080991" sldId="256"/>
        </pc:sldMkLst>
        <pc:spChg chg="mod">
          <ac:chgData name="MARIA ROSA GONZALEZ GARCIA" userId="ab22e663-2fbb-4513-8ae4-adda36c31326" providerId="ADAL" clId="{6FB45C71-08AC-4B0B-A315-E2C9F685C46A}" dt="2026-04-07T17:37:50.302" v="0" actId="14100"/>
          <ac:spMkLst>
            <pc:docMk/>
            <pc:sldMk cId="2195080991" sldId="256"/>
            <ac:spMk id="2" creationId="{ED246D9D-8E5F-B8DC-5766-49874035EE35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45610A-17B4-4656-93CF-E1D9982860F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40080" y="1371599"/>
            <a:ext cx="6675120" cy="2951825"/>
          </a:xfrm>
        </p:spPr>
        <p:txBody>
          <a:bodyPr anchor="t">
            <a:normAutofit/>
          </a:bodyPr>
          <a:lstStyle>
            <a:lvl1pPr algn="l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451C80B-DFD6-415B-BA5B-E56E510CD12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40080" y="4584879"/>
            <a:ext cx="6675120" cy="1287887"/>
          </a:xfrm>
        </p:spPr>
        <p:txBody>
          <a:bodyPr anchor="b">
            <a:normAutofit/>
          </a:bodyPr>
          <a:lstStyle>
            <a:lvl1pPr marL="0" indent="0" algn="l">
              <a:lnSpc>
                <a:spcPct val="130000"/>
              </a:lnSpc>
              <a:buNone/>
              <a:defRPr sz="1800" b="1" cap="all" spc="3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A2065B-06FF-4991-9F8A-4BE25457B4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4479B-705B-4489-957E-7E8A228BDFA0}" type="datetime1">
              <a:rPr lang="en-US" smtClean="0"/>
              <a:t>4/7/2026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0DF2FA-C604-45D8-A633-11D3742EC1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EE5DA9-2D04-4850-AB9F-BD35381650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415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5E4BB7-3F30-4C31-9BB2-8EC24FC0A1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ECF4134-70F5-4EE6-88BE-49D129630CD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19EABC7-C044-44DE-B303-55A0581DA1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B66AD-7C08-490A-ADA4-B47E10FB2407}" type="datetime1">
              <a:rPr lang="en-US" smtClean="0"/>
              <a:t>4/7/2026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4A63E1-5BC5-402E-9916-BAB84BCF0B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2EF915-AF64-4ECC-8B1A-B7E6A89B79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74869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31CB3635-47E1-90D8-B693-DA85A66B3831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>
            <a:extLst>
              <a:ext uri="{FF2B5EF4-FFF2-40B4-BE49-F238E27FC236}">
                <a16:creationId xmlns:a16="http://schemas.microsoft.com/office/drawing/2014/main" id="{6EB09414-2AA1-4D8E-A00A-C092FBC92D9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209219" y="640079"/>
            <a:ext cx="1811773" cy="553688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42C3A78-37C5-46D0-9DF4-CB78AF883C2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40080" y="640080"/>
            <a:ext cx="8412422" cy="553688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D8705E-925D-4F57-8268-107CE3CF4C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B95027-4255-49E7-9841-CD21BCC99996}" type="datetime1">
              <a:rPr lang="en-US" smtClean="0"/>
              <a:t>4/7/2026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0FE207E-070D-4EC8-A44C-21F1815FDA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15D01D1-C266-4161-A820-C084B98013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‹Nº›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3230604F-219C-2DEE-830E-27274CC2FE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rot="5400000">
            <a:off x="10872154" y="1192438"/>
            <a:ext cx="978862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976804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08B246-6A68-46BE-9DBD-614FA8CF4E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E47706-8D18-4093-A7C1-F30D7543CE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C7C8FC-AAEA-4AB6-9DB5-2503F58F0E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89F774-3FA6-43B8-9241-99959C8FD463}" type="datetime1">
              <a:rPr lang="en-US" smtClean="0"/>
              <a:t>4/7/2026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8B1616B-3F08-4869-A522-773C38940F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E030CE6-9124-4B3A-A912-AE16B5C340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47075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71BB59B6-79B9-97F5-AC3B-DF65899D39D8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6C78885-57B2-4930-BD7D-CBF916EDF1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1291366"/>
            <a:ext cx="9214884" cy="3159974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BE495E4-2F8B-4CC7-88AC-A312067E60D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40080" y="5018567"/>
            <a:ext cx="7907079" cy="1073889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585CC9-BAD3-4807-90BB-97DA2D6A6B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504452-5DCC-4FE2-A5C9-8A5EF6714D65}" type="datetime1">
              <a:rPr lang="en-US" smtClean="0"/>
              <a:t>4/7/2026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F108CEF-165F-4D7E-9666-5CD0156B49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0EBC3D-3277-4D34-9F67-71040C21E3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‹Nº›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FF05EAE5-4812-F718-6D75-9627884180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716281" y="4715234"/>
            <a:ext cx="978862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885985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B477A4-4D01-45B6-9563-0BF13BA72F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E17E00-96AC-45F0-82B2-9F601E9B93C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40080" y="2633472"/>
            <a:ext cx="5212080" cy="35661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2BA30CD-95C0-427B-A571-A7D8A53278F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18928" y="2633472"/>
            <a:ext cx="5212080" cy="35661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6F67CAC-53E4-44AF-BEAC-8FFB96F05A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9ABC2-0180-4F3A-A895-A85BC724D472}" type="datetime1">
              <a:rPr lang="en-US" smtClean="0"/>
              <a:t>4/7/2026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83D9F3A-E7F0-45E7-AFA8-0D4A669EC1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C5F008B-58BB-45FF-923F-5909DAB49D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42517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97B549-9E51-42E0-992A-73E7759577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79" y="1371599"/>
            <a:ext cx="10890929" cy="93975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81A5FDC-7C4B-45FB-8462-E2CE79919F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40079" y="2311352"/>
            <a:ext cx="5212080" cy="695373"/>
          </a:xfrm>
        </p:spPr>
        <p:txBody>
          <a:bodyPr anchor="b">
            <a:normAutofit/>
          </a:bodyPr>
          <a:lstStyle>
            <a:lvl1pPr marL="0" indent="0">
              <a:buNone/>
              <a:defRPr sz="1800" b="1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BD8B686-2E92-45B9-A3D7-9DCAA0C50B3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40079" y="3006725"/>
            <a:ext cx="5212080" cy="319125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6ADB526-4A44-47B6-8D14-93202E590AA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318928" y="2311352"/>
            <a:ext cx="5212080" cy="695373"/>
          </a:xfrm>
        </p:spPr>
        <p:txBody>
          <a:bodyPr anchor="b">
            <a:normAutofit/>
          </a:bodyPr>
          <a:lstStyle>
            <a:lvl1pPr marL="0" indent="0">
              <a:buNone/>
              <a:defRPr sz="1800" b="1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74177CA-5C13-4311-BFD3-B98FBD942DA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318928" y="3006725"/>
            <a:ext cx="5212080" cy="319125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DEA255A-4CB5-40CA-B756-1AA5E27C20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EEA9BA-4E8F-439E-BEA4-91FBA01E3F5F}" type="datetime1">
              <a:rPr lang="en-US" smtClean="0"/>
              <a:t>4/7/2026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F3072C4-10F1-49B8-B0BF-69204EDDCF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A5ACC97-44C1-4887-909B-E6732D3C1F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29501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27D313-943A-47E0-8A7A-DFFBCC297A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3AC25A7-81C8-4AA1-AD9F-C78A451FDE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15BF18-0007-481C-AA29-413124BC3EE7}" type="datetime1">
              <a:rPr lang="en-US" smtClean="0"/>
              <a:t>4/7/2026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EF54740-6022-46B2-9C55-B60E965168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89497C9-6B5E-46D6-8FE9-0A5E0CF7F9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08076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" name="Rectangle 4">
            <a:extLst>
              <a:ext uri="{FF2B5EF4-FFF2-40B4-BE49-F238E27FC236}">
                <a16:creationId xmlns:a16="http://schemas.microsoft.com/office/drawing/2014/main" id="{149F9F0F-FB8C-5565-247C-BDCC156B5CAF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2740D3C-270A-401A-810C-2F86BBBB87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E9870-3748-43AD-B547-02A075CB4A1D}" type="datetime1">
              <a:rPr lang="en-US" smtClean="0"/>
              <a:t>4/7/2026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DCBE9F8-1765-4F36-A4DE-1DB136025A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790CF9E-A6C6-4873-ADBE-7A2939319E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18949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08CDF8-00AD-4441-A6D5-9D7A659EB6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1371600"/>
            <a:ext cx="3859397" cy="1451723"/>
          </a:xfrm>
        </p:spPr>
        <p:txBody>
          <a:bodyPr anchor="t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C330AF-CB7E-420A-AE8A-E02E903258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36519" y="1031001"/>
            <a:ext cx="6594490" cy="5166360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43257AD-2422-4CDA-9C55-700F4B5BF25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40080" y="2972168"/>
            <a:ext cx="3859397" cy="3226826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51B7454-C1CC-46F2-A6FB-1FE786C48F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E7897-33C5-4F1A-9307-D068E37F3DC7}" type="datetime1">
              <a:rPr lang="en-US" smtClean="0"/>
              <a:t>4/7/2026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9077DBE-6CC7-421B-AB5E-341E20BD92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D6EAB8F-7526-4CDB-B782-FAD8B3E70B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68102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31647F-5A61-44C9-81DC-331C9AE5DD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1371600"/>
            <a:ext cx="3859397" cy="1451723"/>
          </a:xfrm>
        </p:spPr>
        <p:txBody>
          <a:bodyPr anchor="t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1627A0F-F1B8-49BE-A0FF-7FE16E3BDCC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937760" y="1033271"/>
            <a:ext cx="6592824" cy="516636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86D1BD6-1519-4431-9FAF-7D4F4129972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40080" y="2972167"/>
            <a:ext cx="3859397" cy="322682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5A587A0-353B-42C2-BA96-B1ADEDF642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171BA-CC09-47C8-A6DF-F5C5CB59CEEC}" type="datetime1">
              <a:rPr lang="en-US" smtClean="0"/>
              <a:t>4/7/2026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4D5A88E-3957-4B76-B1BE-4164029217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5F7C5FD-E56A-4C66-8F23-087F95A2FD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00508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AB4E786-7636-4278-8595-D365D28A79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79" y="1371601"/>
            <a:ext cx="10890929" cy="109728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A740849-7059-4C70-992B-5304D2EE9B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40080" y="2633472"/>
            <a:ext cx="10890928" cy="35661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9FEBF6-CEA6-4332-87B3-697807571C8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4008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b="1" cap="all" spc="300" baseline="0">
                <a:solidFill>
                  <a:schemeClr val="tx1"/>
                </a:solidFill>
              </a:defRPr>
            </a:lvl1pPr>
          </a:lstStyle>
          <a:p>
            <a:fld id="{7DA38F49-B3E2-4BF0-BEC7-C30D34ABBB8D}" type="datetime1">
              <a:rPr lang="en-US" smtClean="0"/>
              <a:t>4/7/2026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6BAF94-621C-43E1-BA0C-410A6899031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767622" y="6356350"/>
            <a:ext cx="40403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="1" cap="all" spc="300" baseline="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7D19E5-9E16-48C9-AAE2-0C70679A8D7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807995" y="6356350"/>
            <a:ext cx="72301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="1" cap="all" spc="300" baseline="0">
                <a:solidFill>
                  <a:schemeClr val="tx1"/>
                </a:solidFill>
              </a:defRPr>
            </a:lvl1pPr>
          </a:lstStyle>
          <a:p>
            <a:fld id="{70C12960-6E85-460F-B6E3-5B82CB31AF3D}" type="slidenum">
              <a:rPr lang="en-US" smtClean="0"/>
              <a:t>‹Nº›</a:t>
            </a:fld>
            <a:endParaRPr lang="en-US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118E06E4-607B-144B-382B-AD3D06B1EE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713232" y="1031001"/>
            <a:ext cx="978862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925084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  <p:sldLayoutId id="2147483682" r:id="rId2"/>
    <p:sldLayoutId id="2147483683" r:id="rId3"/>
    <p:sldLayoutId id="2147483684" r:id="rId4"/>
    <p:sldLayoutId id="2147483685" r:id="rId5"/>
    <p:sldLayoutId id="2147483679" r:id="rId6"/>
    <p:sldLayoutId id="2147483675" r:id="rId7"/>
    <p:sldLayoutId id="2147483676" r:id="rId8"/>
    <p:sldLayoutId id="2147483677" r:id="rId9"/>
    <p:sldLayoutId id="2147483678" r:id="rId10"/>
    <p:sldLayoutId id="2147483680" r:id="rId11"/>
  </p:sldLayoutIdLst>
  <p:hf sldNum="0"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0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87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93776" indent="-228600" algn="l" defTabSz="914400" rtl="0" eaLnBrk="1" latinLnBrk="0" hangingPunct="1">
        <a:lnSpc>
          <a:spcPct val="120000"/>
        </a:lnSpc>
        <a:spcBef>
          <a:spcPts val="500"/>
        </a:spcBef>
        <a:buSzPct val="87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228600" algn="l" defTabSz="914400" rtl="0" eaLnBrk="1" latinLnBrk="0" hangingPunct="1">
        <a:lnSpc>
          <a:spcPct val="120000"/>
        </a:lnSpc>
        <a:spcBef>
          <a:spcPts val="500"/>
        </a:spcBef>
        <a:buSzPct val="87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51560" indent="-285750" algn="l" defTabSz="914400" rtl="0" eaLnBrk="1" latinLnBrk="0" hangingPunct="1">
        <a:lnSpc>
          <a:spcPct val="120000"/>
        </a:lnSpc>
        <a:spcBef>
          <a:spcPts val="500"/>
        </a:spcBef>
        <a:buSzPct val="87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228600" algn="l" defTabSz="914400" rtl="0" eaLnBrk="1" latinLnBrk="0" hangingPunct="1">
        <a:lnSpc>
          <a:spcPct val="120000"/>
        </a:lnSpc>
        <a:spcBef>
          <a:spcPts val="500"/>
        </a:spcBef>
        <a:buSzPct val="87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19F9BF86-FE94-4517-B97D-026C7515E5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EA239E7-EF78-660A-2224-B34F57AF474E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11334" b="4080"/>
          <a:stretch>
            <a:fillRect/>
          </a:stretch>
        </p:blipFill>
        <p:spPr>
          <a:xfrm>
            <a:off x="20" y="10"/>
            <a:ext cx="12191979" cy="6857990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122AB34F-E75C-451A-8410-05B6C249E9D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3648484" y="0"/>
            <a:ext cx="8543515" cy="6858000"/>
          </a:xfrm>
          <a:prstGeom prst="rect">
            <a:avLst/>
          </a:prstGeom>
          <a:gradFill flip="none" rotWithShape="1">
            <a:gsLst>
              <a:gs pos="0">
                <a:srgbClr val="000000">
                  <a:alpha val="0"/>
                </a:srgbClr>
              </a:gs>
              <a:gs pos="58000">
                <a:srgbClr val="000000">
                  <a:alpha val="55000"/>
                </a:srgbClr>
              </a:gs>
              <a:gs pos="93000">
                <a:srgbClr val="000000">
                  <a:alpha val="64000"/>
                </a:srgb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ED246D9D-8E5F-B8DC-5766-49874035EE3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87380" y="1626890"/>
            <a:ext cx="11453325" cy="2442289"/>
          </a:xfrm>
        </p:spPr>
        <p:txBody>
          <a:bodyPr anchor="t">
            <a:normAutofit fontScale="90000"/>
          </a:bodyPr>
          <a:lstStyle/>
          <a:p>
            <a:pPr algn="r"/>
            <a:r>
              <a:rPr lang="es-ES" dirty="0">
                <a:solidFill>
                  <a:srgbClr val="FFFFFF"/>
                </a:solidFill>
              </a:rPr>
              <a:t>Efectos combinados de la clorosis férrica y el estado hídrico del viñedo en la calidad de la uva y el vino </a:t>
            </a:r>
            <a:r>
              <a:rPr lang="es-ES" dirty="0" err="1">
                <a:solidFill>
                  <a:srgbClr val="FFFFFF"/>
                </a:solidFill>
              </a:rPr>
              <a:t>cv</a:t>
            </a:r>
            <a:r>
              <a:rPr lang="es-ES" dirty="0">
                <a:solidFill>
                  <a:srgbClr val="FFFFFF"/>
                </a:solidFill>
              </a:rPr>
              <a:t>. Tempranillo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E2A97681-690D-6BF8-C716-9A6BA0DE1C0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589835" y="5253051"/>
            <a:ext cx="4941173" cy="812923"/>
          </a:xfrm>
        </p:spPr>
        <p:txBody>
          <a:bodyPr anchor="t">
            <a:normAutofit fontScale="77500" lnSpcReduction="20000"/>
          </a:bodyPr>
          <a:lstStyle/>
          <a:p>
            <a:pPr algn="r"/>
            <a:r>
              <a:rPr lang="es-ES" dirty="0">
                <a:solidFill>
                  <a:srgbClr val="FFFFFF"/>
                </a:solidFill>
              </a:rPr>
              <a:t>7 de mayo de 2026. 9:00 horas</a:t>
            </a:r>
          </a:p>
          <a:p>
            <a:pPr algn="r"/>
            <a:r>
              <a:rPr lang="pt-BR" dirty="0">
                <a:solidFill>
                  <a:srgbClr val="FFFFFF"/>
                </a:solidFill>
              </a:rPr>
              <a:t>Aula 32A </a:t>
            </a:r>
            <a:r>
              <a:rPr lang="pt-BR" dirty="0" err="1">
                <a:solidFill>
                  <a:srgbClr val="FFFFFF"/>
                </a:solidFill>
              </a:rPr>
              <a:t>Edificio</a:t>
            </a:r>
            <a:r>
              <a:rPr lang="pt-BR" dirty="0">
                <a:solidFill>
                  <a:srgbClr val="FFFFFF"/>
                </a:solidFill>
              </a:rPr>
              <a:t> Principal. ETSIIAA.</a:t>
            </a:r>
            <a:endParaRPr lang="es-ES" dirty="0">
              <a:solidFill>
                <a:srgbClr val="FFFFFF"/>
              </a:solidFill>
            </a:endParaRP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97CC2FE6-3AD0-4131-B4BC-1F4D65E25E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0438375" y="4861206"/>
            <a:ext cx="978862" cy="0"/>
          </a:xfrm>
          <a:prstGeom prst="line">
            <a:avLst/>
          </a:prstGeom>
          <a:ln w="762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Subtítulo 2">
            <a:extLst>
              <a:ext uri="{FF2B5EF4-FFF2-40B4-BE49-F238E27FC236}">
                <a16:creationId xmlns:a16="http://schemas.microsoft.com/office/drawing/2014/main" id="{489C85AD-918E-CB24-235A-A58347F3D849}"/>
              </a:ext>
            </a:extLst>
          </p:cNvPr>
          <p:cNvSpPr txBox="1">
            <a:spLocks/>
          </p:cNvSpPr>
          <p:nvPr/>
        </p:nvSpPr>
        <p:spPr>
          <a:xfrm>
            <a:off x="4231509" y="4072917"/>
            <a:ext cx="4941173" cy="812923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914400" rtl="0" eaLnBrk="1" latinLnBrk="0" hangingPunct="1">
              <a:lnSpc>
                <a:spcPct val="130000"/>
              </a:lnSpc>
              <a:spcBef>
                <a:spcPts val="1000"/>
              </a:spcBef>
              <a:buSzPct val="87000"/>
              <a:buFont typeface="Arial" panose="020B0604020202020204" pitchFamily="34" charset="0"/>
              <a:buNone/>
              <a:defRPr sz="1800" b="1" kern="1200" cap="all" spc="3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87000"/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87000"/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87000"/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87000"/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s-ES" dirty="0">
                <a:solidFill>
                  <a:srgbClr val="FFFFFF"/>
                </a:solidFill>
              </a:rPr>
              <a:t>Conferencia impartida por el Doctor Ramon Sánchez Alonso</a:t>
            </a:r>
          </a:p>
        </p:txBody>
      </p:sp>
      <p:pic>
        <p:nvPicPr>
          <p:cNvPr id="10" name="Imagen 9">
            <a:extLst>
              <a:ext uri="{FF2B5EF4-FFF2-40B4-BE49-F238E27FC236}">
                <a16:creationId xmlns:a16="http://schemas.microsoft.com/office/drawing/2014/main" id="{03310F49-8450-8775-328B-97630D9226C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17814" y="-2"/>
            <a:ext cx="5174166" cy="1170878"/>
          </a:xfrm>
          <a:prstGeom prst="rect">
            <a:avLst/>
          </a:prstGeom>
        </p:spPr>
      </p:pic>
      <p:pic>
        <p:nvPicPr>
          <p:cNvPr id="14" name="Imagen 13">
            <a:extLst>
              <a:ext uri="{FF2B5EF4-FFF2-40B4-BE49-F238E27FC236}">
                <a16:creationId xmlns:a16="http://schemas.microsoft.com/office/drawing/2014/main" id="{E33DD12B-AB59-1402-094E-0DB2EB215F6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1"/>
            <a:ext cx="1194363" cy="1180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9508099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DashVTI">
  <a:themeElements>
    <a:clrScheme name="Custom 6">
      <a:dk1>
        <a:sysClr val="windowText" lastClr="000000"/>
      </a:dk1>
      <a:lt1>
        <a:sysClr val="window" lastClr="FFFFFF"/>
      </a:lt1>
      <a:dk2>
        <a:srgbClr val="0D1C3B"/>
      </a:dk2>
      <a:lt2>
        <a:srgbClr val="F5F2F9"/>
      </a:lt2>
      <a:accent1>
        <a:srgbClr val="1973EB"/>
      </a:accent1>
      <a:accent2>
        <a:srgbClr val="25C8A2"/>
      </a:accent2>
      <a:accent3>
        <a:srgbClr val="BF8ED1"/>
      </a:accent3>
      <a:accent4>
        <a:srgbClr val="FE733C"/>
      </a:accent4>
      <a:accent5>
        <a:srgbClr val="FE5A5A"/>
      </a:accent5>
      <a:accent6>
        <a:srgbClr val="1AC16E"/>
      </a:accent6>
      <a:hlink>
        <a:srgbClr val="1AC16E"/>
      </a:hlink>
      <a:folHlink>
        <a:srgbClr val="00B0F0"/>
      </a:folHlink>
    </a:clrScheme>
    <a:fontScheme name="grandview display">
      <a:majorFont>
        <a:latin typeface="Grandview Display"/>
        <a:ea typeface=""/>
        <a:cs typeface=""/>
      </a:majorFont>
      <a:minorFont>
        <a:latin typeface="Grandview Display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ashVTI" id="{0A75137F-CDEB-4E94-A788-9D255EBE1B91}" vid="{DE9A6A09-5855-45A3-8E99-4290ED24057C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47</Words>
  <Application>Microsoft Office PowerPoint</Application>
  <PresentationFormat>Panorámica</PresentationFormat>
  <Paragraphs>4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4" baseType="lpstr">
      <vt:lpstr>Arial</vt:lpstr>
      <vt:lpstr>Grandview Display</vt:lpstr>
      <vt:lpstr>DashVTI</vt:lpstr>
      <vt:lpstr>Efectos combinados de la clorosis férrica y el estado hídrico del viñedo en la calidad de la uva y el vino cv. Tempranillo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MARIA ROSA GONZALEZ GARCIA</dc:creator>
  <cp:lastModifiedBy>MARIA ROSA GONZALEZ GARCIA</cp:lastModifiedBy>
  <cp:revision>1</cp:revision>
  <dcterms:created xsi:type="dcterms:W3CDTF">2026-04-07T17:24:16Z</dcterms:created>
  <dcterms:modified xsi:type="dcterms:W3CDTF">2026-04-07T17:37:59Z</dcterms:modified>
</cp:coreProperties>
</file>